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JUNIO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6CB212-9F2F-4C19-86D9-C0752DB6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70" y="1639668"/>
            <a:ext cx="7526259" cy="43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03A1A0-D632-49F3-A125-2969FCAA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14" y="1585821"/>
            <a:ext cx="7977571" cy="43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EA0A2B-DF95-43D3-9D19-D3E9AB73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19" y="1639086"/>
            <a:ext cx="8156161" cy="44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126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21543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JUNIO 2021</dc:title>
  <dc:creator>CAMILO</dc:creator>
  <cp:lastModifiedBy>Juan David Dominguez Arrieta</cp:lastModifiedBy>
  <cp:revision>466</cp:revision>
  <cp:lastPrinted>2016-11-09T21:48:51Z</cp:lastPrinted>
  <dcterms:created xsi:type="dcterms:W3CDTF">2015-08-10T15:28:24Z</dcterms:created>
  <dcterms:modified xsi:type="dcterms:W3CDTF">2022-09-29T17:22:12Z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